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photoAlbum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684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659BB-777E-497C-B832-76B38B2231E9}" type="datetimeFigureOut">
              <a:rPr lang="pl-PL" smtClean="0"/>
              <a:pPr/>
              <a:t>21-08-2013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3A7FE-0F7E-4962-9604-8CB81793EB9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mtClean="0"/>
              <a:t>Album fotograficzny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smtClean="0"/>
              <a:t>autor: Administrator</a:t>
            </a: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23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23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na Warci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070720139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28072013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80720139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620285" cy="721521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0520123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0520123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0520123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05201232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030520123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23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238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0238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</Words>
  <Application>Microsoft Office PowerPoint</Application>
  <PresentationFormat>Pokaz na ekranie (4:3)</PresentationFormat>
  <Paragraphs>2</Paragraphs>
  <Slides>15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6" baseType="lpstr">
      <vt:lpstr>Motyw pakietu Office</vt:lpstr>
      <vt:lpstr>Album fotograficzny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fotograficzny</dc:title>
  <dc:creator>Administrator</dc:creator>
  <cp:lastModifiedBy>Administrator</cp:lastModifiedBy>
  <cp:revision>4</cp:revision>
  <dcterms:created xsi:type="dcterms:W3CDTF">2013-03-23T14:01:49Z</dcterms:created>
  <dcterms:modified xsi:type="dcterms:W3CDTF">2013-08-21T20:03:53Z</dcterms:modified>
</cp:coreProperties>
</file>